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92" d="100"/>
          <a:sy n="92" d="100"/>
        </p:scale>
        <p:origin x="13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2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6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23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4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356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8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14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36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94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5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00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F8A99-B973-4792-B2B7-2392F1EED1EE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0BEB2-5732-4F6D-8A3E-13DDE829A3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5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55176F-5566-4E94-A1E9-C1BF901EB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Designing for Television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8DA8A20-AF72-49C7-9681-D5A14475B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Masculine and Feminine Stereotypes as Determined by Dress</a:t>
            </a:r>
          </a:p>
        </p:txBody>
      </p:sp>
    </p:spTree>
    <p:extLst>
      <p:ext uri="{BB962C8B-B14F-4D97-AF65-F5344CB8AC3E}">
        <p14:creationId xmlns:p14="http://schemas.microsoft.com/office/powerpoint/2010/main" val="510083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05DD8D2D-1E83-494C-9DE6-B66A8CB38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Masculine Character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66544AC1-5F34-4010-9EB9-B695B9AA5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/>
          <a:p>
            <a:r>
              <a:rPr lang="en-US" dirty="0"/>
              <a:t>Add picture here of garments. Add as many slides as you need.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F373E566-3E60-4679-82F7-99CD6B471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Description here.</a:t>
            </a:r>
          </a:p>
        </p:txBody>
      </p:sp>
    </p:spTree>
    <p:extLst>
      <p:ext uri="{BB962C8B-B14F-4D97-AF65-F5344CB8AC3E}">
        <p14:creationId xmlns:p14="http://schemas.microsoft.com/office/powerpoint/2010/main" val="92452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69452B-49D0-4A98-A2E9-4DE5A4D1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Masculine Character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DE582B-275C-4662-A45E-62C9B6D07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/>
          <a:p>
            <a:r>
              <a:rPr lang="en-US" dirty="0"/>
              <a:t>Add illustrations of accessories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A0712D7-67B7-4894-8D87-2BFC35168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Description here.</a:t>
            </a:r>
          </a:p>
        </p:txBody>
      </p:sp>
    </p:spTree>
    <p:extLst>
      <p:ext uri="{BB962C8B-B14F-4D97-AF65-F5344CB8AC3E}">
        <p14:creationId xmlns:p14="http://schemas.microsoft.com/office/powerpoint/2010/main" val="323095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B71CB6-4894-447B-BFDB-97F3AA07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Masculine Character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81860E-9950-4113-AEFA-62E258D0E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/>
          <a:p>
            <a:r>
              <a:rPr lang="en-US" dirty="0"/>
              <a:t>Add illustrations of physical characteristics.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DA286B-14BC-402E-8671-5BB4EC43F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28955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05DD8D2D-1E83-494C-9DE6-B66A8CB38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Feminine Character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66544AC1-5F34-4010-9EB9-B695B9AA5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/>
          <a:p>
            <a:r>
              <a:rPr lang="en-US" dirty="0"/>
              <a:t>Add picture here of garments. Add as many slides as you need.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F373E566-3E60-4679-82F7-99CD6B471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Description here.</a:t>
            </a:r>
          </a:p>
        </p:txBody>
      </p:sp>
    </p:spTree>
    <p:extLst>
      <p:ext uri="{BB962C8B-B14F-4D97-AF65-F5344CB8AC3E}">
        <p14:creationId xmlns:p14="http://schemas.microsoft.com/office/powerpoint/2010/main" val="353546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69452B-49D0-4A98-A2E9-4DE5A4D1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Feminine Character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EDE582B-275C-4662-A45E-62C9B6D07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/>
          <a:p>
            <a:r>
              <a:rPr lang="en-US" dirty="0"/>
              <a:t>Add illustrations of accessories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A0712D7-67B7-4894-8D87-2BFC35168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Description here.</a:t>
            </a:r>
          </a:p>
        </p:txBody>
      </p:sp>
    </p:spTree>
    <p:extLst>
      <p:ext uri="{BB962C8B-B14F-4D97-AF65-F5344CB8AC3E}">
        <p14:creationId xmlns:p14="http://schemas.microsoft.com/office/powerpoint/2010/main" val="3358501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B71CB6-4894-447B-BFDB-97F3AA07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Feminine </a:t>
            </a:r>
            <a:r>
              <a:rPr lang="en-US" dirty="0"/>
              <a:t>Character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981860E-9950-4113-AEFA-62E258D0E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/>
          <a:p>
            <a:r>
              <a:rPr lang="en-US" dirty="0"/>
              <a:t>Add illustrations of physical characteristics.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DA286B-14BC-402E-8671-5BB4EC43F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198087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85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Designing for Television</vt:lpstr>
      <vt:lpstr>Masculine Character</vt:lpstr>
      <vt:lpstr>Masculine Character</vt:lpstr>
      <vt:lpstr>Masculine Character</vt:lpstr>
      <vt:lpstr>Feminine Character</vt:lpstr>
      <vt:lpstr>Feminine Character</vt:lpstr>
      <vt:lpstr>Feminine Character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 for Television</dc:title>
  <dc:creator>Jan</dc:creator>
  <cp:lastModifiedBy>Crashunda Bell</cp:lastModifiedBy>
  <cp:revision>2</cp:revision>
  <dcterms:created xsi:type="dcterms:W3CDTF">2019-03-10T22:10:00Z</dcterms:created>
  <dcterms:modified xsi:type="dcterms:W3CDTF">2019-04-23T17:29:04Z</dcterms:modified>
</cp:coreProperties>
</file>